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3"/>
    <p:sldId id="257" r:id="rId4"/>
    <p:sldId id="277" r:id="rId5"/>
    <p:sldId id="289" r:id="rId6"/>
    <p:sldId id="290" r:id="rId7"/>
    <p:sldId id="291" r:id="rId8"/>
    <p:sldId id="292" r:id="rId9"/>
    <p:sldId id="293" r:id="rId10"/>
    <p:sldId id="258" r:id="rId11"/>
    <p:sldId id="278" r:id="rId12"/>
    <p:sldId id="294" r:id="rId13"/>
    <p:sldId id="295" r:id="rId14"/>
    <p:sldId id="296" r:id="rId15"/>
    <p:sldId id="297" r:id="rId16"/>
    <p:sldId id="298" r:id="rId17"/>
    <p:sldId id="299" r:id="rId18"/>
    <p:sldId id="314" r:id="rId19"/>
    <p:sldId id="311" r:id="rId20"/>
    <p:sldId id="312" r:id="rId22"/>
    <p:sldId id="313" r:id="rId23"/>
    <p:sldId id="259" r:id="rId24"/>
    <p:sldId id="315" r:id="rId25"/>
    <p:sldId id="316" r:id="rId26"/>
    <p:sldId id="317" r:id="rId27"/>
    <p:sldId id="318" r:id="rId28"/>
    <p:sldId id="266" r:id="rId29"/>
    <p:sldId id="260" r:id="rId30"/>
    <p:sldId id="262" r:id="rId31"/>
    <p:sldId id="340" r:id="rId32"/>
    <p:sldId id="341" r:id="rId33"/>
    <p:sldId id="263" r:id="rId34"/>
    <p:sldId id="321" r:id="rId35"/>
    <p:sldId id="322" r:id="rId36"/>
    <p:sldId id="264" r:id="rId37"/>
    <p:sldId id="324" r:id="rId38"/>
    <p:sldId id="338" r:id="rId39"/>
    <p:sldId id="327" r:id="rId40"/>
    <p:sldId id="323" r:id="rId41"/>
    <p:sldId id="265" r:id="rId42"/>
    <p:sldId id="339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EAE4-7FD3-4955-89FF-CD50BE8C5F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AF0C-EF36-480C-A9EF-DFACED9CB3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EAE4-7FD3-4955-89FF-CD50BE8C5F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AF0C-EF36-480C-A9EF-DFACED9CB3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EAE4-7FD3-4955-89FF-CD50BE8C5F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AF0C-EF36-480C-A9EF-DFACED9CB3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EAE4-7FD3-4955-89FF-CD50BE8C5F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AF0C-EF36-480C-A9EF-DFACED9CB3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EAE4-7FD3-4955-89FF-CD50BE8C5F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AF0C-EF36-480C-A9EF-DFACED9CB3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EAE4-7FD3-4955-89FF-CD50BE8C5F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AF0C-EF36-480C-A9EF-DFACED9CB3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EAE4-7FD3-4955-89FF-CD50BE8C5F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AF0C-EF36-480C-A9EF-DFACED9CB3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6087122" y="0"/>
            <a:ext cx="1775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EAE4-7FD3-4955-89FF-CD50BE8C5F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AF0C-EF36-480C-A9EF-DFACED9CB3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EAE4-7FD3-4955-89FF-CD50BE8C5F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AF0C-EF36-480C-A9EF-DFACED9CB3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EAE4-7FD3-4955-89FF-CD50BE8C5F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AF0C-EF36-480C-A9EF-DFACED9CB3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5EAE4-7FD3-4955-89FF-CD50BE8C5F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8AF0C-EF36-480C-A9EF-DFACED9CB3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35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34.png"/><Relationship Id="rId1" Type="http://schemas.openxmlformats.org/officeDocument/2006/relationships/tags" Target="../tags/tag3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63.png"/><Relationship Id="rId16" Type="http://schemas.openxmlformats.org/officeDocument/2006/relationships/image" Target="../media/image62.png"/><Relationship Id="rId15" Type="http://schemas.openxmlformats.org/officeDocument/2006/relationships/image" Target="../media/image61.png"/><Relationship Id="rId14" Type="http://schemas.openxmlformats.org/officeDocument/2006/relationships/image" Target="../media/image60.png"/><Relationship Id="rId13" Type="http://schemas.openxmlformats.org/officeDocument/2006/relationships/image" Target="../media/image59.png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image" Target="../media/image65.png"/><Relationship Id="rId1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2.xml"/><Relationship Id="rId1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.xml"/><Relationship Id="rId3" Type="http://schemas.openxmlformats.org/officeDocument/2006/relationships/image" Target="../media/image70.png"/><Relationship Id="rId2" Type="http://schemas.openxmlformats.org/officeDocument/2006/relationships/tags" Target="../tags/tag45.xml"/><Relationship Id="rId1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.xml"/><Relationship Id="rId1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8.xml"/><Relationship Id="rId1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30.png"/><Relationship Id="rId17" Type="http://schemas.openxmlformats.org/officeDocument/2006/relationships/image" Target="../media/image29.png"/><Relationship Id="rId16" Type="http://schemas.openxmlformats.org/officeDocument/2006/relationships/image" Target="../media/image28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直接连接符 69"/>
          <p:cNvCxnSpPr>
            <a:endCxn id="4" idx="3"/>
          </p:cNvCxnSpPr>
          <p:nvPr/>
        </p:nvCxnSpPr>
        <p:spPr>
          <a:xfrm flipH="1">
            <a:off x="3883897" y="1648195"/>
            <a:ext cx="2716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479897" y="1432195"/>
            <a:ext cx="1404000" cy="43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电梯</a:t>
            </a:r>
            <a:endParaRPr lang="zh-CN" altLang="en-US" sz="20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9898" y="5409659"/>
            <a:ext cx="1404000" cy="43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轨道交通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75901" y="187642"/>
            <a:ext cx="1296000" cy="252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spc="6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操纵箱</a:t>
            </a:r>
            <a:endParaRPr lang="zh-CN" altLang="en-US" sz="1400" spc="6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75900" y="529811"/>
            <a:ext cx="1296000" cy="252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spc="6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召唤盒</a:t>
            </a:r>
            <a:endParaRPr lang="zh-CN" altLang="en-US" sz="1400" spc="6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75900" y="874290"/>
            <a:ext cx="1296000" cy="252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spc="-15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到站灯 横显</a:t>
            </a:r>
            <a:endParaRPr lang="zh-CN" altLang="en-US" sz="1400" spc="-15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75898" y="1335921"/>
            <a:ext cx="1296000" cy="252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spc="6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操纵箱</a:t>
            </a:r>
            <a:endParaRPr lang="zh-CN" altLang="en-US" sz="1400" spc="6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75900" y="1675178"/>
            <a:ext cx="1296000" cy="252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spc="6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召唤盒</a:t>
            </a:r>
            <a:endParaRPr lang="zh-CN" altLang="en-US" sz="1400" spc="6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75900" y="2205359"/>
            <a:ext cx="1296000" cy="252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spc="6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  <a:endParaRPr lang="zh-CN" altLang="en-US" sz="1400" spc="6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75899" y="2544475"/>
            <a:ext cx="1296000" cy="252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spc="6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显示器</a:t>
            </a:r>
            <a:endParaRPr lang="zh-CN" altLang="en-US" sz="1400" spc="6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803897" y="1486195"/>
            <a:ext cx="1152000" cy="324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00" spc="3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家用梯</a:t>
            </a:r>
            <a:endParaRPr lang="zh-CN" altLang="en-US" sz="1800" spc="3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875898" y="4080889"/>
            <a:ext cx="1296000" cy="25200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故障显示器</a:t>
            </a:r>
            <a:endParaRPr lang="zh-CN" altLang="en-US" sz="14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875899" y="4426034"/>
            <a:ext cx="1296000" cy="25200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流量灯</a:t>
            </a:r>
            <a:endParaRPr lang="zh-CN" altLang="en-US" sz="14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875898" y="4771179"/>
            <a:ext cx="1296000" cy="25200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锁 盒</a:t>
            </a:r>
            <a:endParaRPr lang="zh-CN" altLang="en-US" sz="14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479898" y="4337497"/>
            <a:ext cx="1404000" cy="432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扶梯</a:t>
            </a:r>
            <a:endParaRPr lang="zh-CN" altLang="en-US" sz="20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875896" y="5311802"/>
            <a:ext cx="1296000" cy="25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spc="6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显示屏</a:t>
            </a:r>
            <a:endParaRPr lang="zh-CN" altLang="en-US" sz="1400" spc="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875896" y="5656947"/>
            <a:ext cx="1296000" cy="25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spc="6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指示灯</a:t>
            </a:r>
            <a:endParaRPr lang="zh-CN" altLang="en-US" sz="1400" spc="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479897" y="6061765"/>
            <a:ext cx="1404000" cy="43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立体车库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875898" y="6151765"/>
            <a:ext cx="1296000" cy="25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车库操作盒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0"/>
            <a:ext cx="155408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eaVert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685800">
              <a:defRPr spc="60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defRPr>
            </a:lvl1pPr>
            <a:lvl2pPr marL="342900" defTabSz="685800">
              <a:defRPr sz="1350">
                <a:solidFill>
                  <a:schemeClr val="lt1"/>
                </a:solidFill>
              </a:defRPr>
            </a:lvl2pPr>
            <a:lvl3pPr marL="685800" defTabSz="685800">
              <a:defRPr sz="1350">
                <a:solidFill>
                  <a:schemeClr val="lt1"/>
                </a:solidFill>
              </a:defRPr>
            </a:lvl3pPr>
            <a:lvl4pPr marL="1028700" defTabSz="685800">
              <a:defRPr sz="1350">
                <a:solidFill>
                  <a:schemeClr val="lt1"/>
                </a:solidFill>
              </a:defRPr>
            </a:lvl4pPr>
            <a:lvl5pPr marL="1371600" defTabSz="685800">
              <a:defRPr sz="1350">
                <a:solidFill>
                  <a:schemeClr val="lt1"/>
                </a:solidFill>
              </a:defRPr>
            </a:lvl5pPr>
            <a:lvl6pPr marL="1714500" defTabSz="685800">
              <a:defRPr sz="1350">
                <a:solidFill>
                  <a:schemeClr val="lt1"/>
                </a:solidFill>
              </a:defRPr>
            </a:lvl6pPr>
            <a:lvl7pPr marL="2057400" defTabSz="685800">
              <a:defRPr sz="1350">
                <a:solidFill>
                  <a:schemeClr val="lt1"/>
                </a:solidFill>
              </a:defRPr>
            </a:lvl7pPr>
            <a:lvl8pPr marL="2400300" defTabSz="685800">
              <a:defRPr sz="1350">
                <a:solidFill>
                  <a:schemeClr val="lt1"/>
                </a:solidFill>
              </a:defRPr>
            </a:lvl8pPr>
            <a:lvl9pPr marL="2743200" defTabSz="685800">
              <a:defRPr sz="1350">
                <a:solidFill>
                  <a:schemeClr val="lt1"/>
                </a:solidFill>
              </a:defRPr>
            </a:lvl9pPr>
          </a:lstStyle>
          <a:p>
            <a:r>
              <a:rPr lang="zh-CN" altLang="en-US" sz="5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应用开发</a:t>
            </a:r>
            <a:endParaRPr lang="en-US" altLang="zh-CN" sz="5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5" name="直接连接符 54"/>
          <p:cNvCxnSpPr>
            <a:endCxn id="7" idx="1"/>
          </p:cNvCxnSpPr>
          <p:nvPr/>
        </p:nvCxnSpPr>
        <p:spPr>
          <a:xfrm>
            <a:off x="4459703" y="655811"/>
            <a:ext cx="241619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6" idx="1"/>
          </p:cNvCxnSpPr>
          <p:nvPr/>
        </p:nvCxnSpPr>
        <p:spPr>
          <a:xfrm flipH="1">
            <a:off x="6600749" y="313642"/>
            <a:ext cx="27515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>
            <a:stCxn id="8" idx="1"/>
          </p:cNvCxnSpPr>
          <p:nvPr/>
        </p:nvCxnSpPr>
        <p:spPr>
          <a:xfrm flipH="1">
            <a:off x="6600749" y="1000290"/>
            <a:ext cx="27515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6600749" y="313642"/>
            <a:ext cx="0" cy="68664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6600749" y="1461921"/>
            <a:ext cx="0" cy="34827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>
            <a:stCxn id="9" idx="1"/>
          </p:cNvCxnSpPr>
          <p:nvPr/>
        </p:nvCxnSpPr>
        <p:spPr>
          <a:xfrm flipH="1">
            <a:off x="6600749" y="1461921"/>
            <a:ext cx="27514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6600747" y="1810195"/>
            <a:ext cx="27514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>
            <a:off x="4459703" y="655811"/>
            <a:ext cx="0" cy="235914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4803897" y="493811"/>
            <a:ext cx="1152000" cy="324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00" spc="6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客梯</a:t>
            </a:r>
            <a:endParaRPr lang="zh-CN" altLang="en-US" sz="1800" spc="6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9" name="直接连接符 98"/>
          <p:cNvCxnSpPr>
            <a:stCxn id="40" idx="3"/>
            <a:endCxn id="33" idx="1"/>
          </p:cNvCxnSpPr>
          <p:nvPr/>
        </p:nvCxnSpPr>
        <p:spPr>
          <a:xfrm flipV="1">
            <a:off x="3883898" y="4552034"/>
            <a:ext cx="2992001" cy="1463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4803897" y="4391497"/>
            <a:ext cx="1152000" cy="32400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00" spc="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部件</a:t>
            </a:r>
            <a:endParaRPr lang="zh-CN" altLang="en-US" sz="1800" spc="6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0" name="直接连接符 99"/>
          <p:cNvCxnSpPr/>
          <p:nvPr/>
        </p:nvCxnSpPr>
        <p:spPr>
          <a:xfrm flipH="1">
            <a:off x="6600745" y="4231633"/>
            <a:ext cx="27515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 flipH="1">
            <a:off x="6600745" y="4918281"/>
            <a:ext cx="27515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>
            <a:off x="6600745" y="4231633"/>
            <a:ext cx="0" cy="686648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/>
          <p:cNvCxnSpPr>
            <a:endCxn id="5" idx="3"/>
          </p:cNvCxnSpPr>
          <p:nvPr/>
        </p:nvCxnSpPr>
        <p:spPr>
          <a:xfrm flipH="1">
            <a:off x="3883898" y="5624584"/>
            <a:ext cx="2716847" cy="107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/>
        </p:nvCxnSpPr>
        <p:spPr>
          <a:xfrm>
            <a:off x="6600747" y="5438310"/>
            <a:ext cx="0" cy="34827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 flipH="1">
            <a:off x="6600747" y="5438310"/>
            <a:ext cx="27514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/>
        </p:nvCxnSpPr>
        <p:spPr>
          <a:xfrm flipH="1">
            <a:off x="6600745" y="5786584"/>
            <a:ext cx="27514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/>
          <p:cNvSpPr/>
          <p:nvPr/>
        </p:nvSpPr>
        <p:spPr>
          <a:xfrm>
            <a:off x="4803897" y="5462584"/>
            <a:ext cx="1152000" cy="324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00" spc="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部件</a:t>
            </a:r>
            <a:endParaRPr lang="zh-CN" altLang="en-US" sz="1800" spc="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8" name="直接连接符 107"/>
          <p:cNvCxnSpPr>
            <a:stCxn id="49" idx="1"/>
          </p:cNvCxnSpPr>
          <p:nvPr/>
        </p:nvCxnSpPr>
        <p:spPr>
          <a:xfrm flipH="1">
            <a:off x="3883899" y="6277765"/>
            <a:ext cx="2991999" cy="107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4803897" y="6115765"/>
            <a:ext cx="1152000" cy="324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部件</a:t>
            </a:r>
            <a:endParaRPr lang="zh-CN" altLang="en-US" sz="1800" spc="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6875894" y="2902655"/>
            <a:ext cx="1296000" cy="252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</a:t>
            </a:r>
            <a:r>
              <a:rPr lang="zh-CN" altLang="en-US" sz="14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联控制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1" name="直接连接符 110"/>
          <p:cNvCxnSpPr/>
          <p:nvPr/>
        </p:nvCxnSpPr>
        <p:spPr>
          <a:xfrm>
            <a:off x="4459697" y="3014954"/>
            <a:ext cx="241619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/>
        </p:nvCxnSpPr>
        <p:spPr>
          <a:xfrm flipH="1">
            <a:off x="6600743" y="2328306"/>
            <a:ext cx="27515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/>
          <p:cNvCxnSpPr/>
          <p:nvPr/>
        </p:nvCxnSpPr>
        <p:spPr>
          <a:xfrm flipH="1">
            <a:off x="6600743" y="3663024"/>
            <a:ext cx="27515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/>
          <p:cNvCxnSpPr/>
          <p:nvPr/>
        </p:nvCxnSpPr>
        <p:spPr>
          <a:xfrm>
            <a:off x="6600743" y="2328306"/>
            <a:ext cx="0" cy="133471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4803897" y="2855758"/>
            <a:ext cx="1152000" cy="324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00" spc="6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部件</a:t>
            </a:r>
            <a:endParaRPr lang="zh-CN" altLang="en-US" sz="1800" spc="6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875894" y="3222071"/>
            <a:ext cx="1296000" cy="252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685800"/>
            <a:r>
              <a:rPr lang="zh-CN" altLang="en-US" sz="1400" spc="6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风机</a:t>
            </a:r>
            <a:endParaRPr lang="zh-CN" altLang="en-US" sz="1400" spc="6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875894" y="3535529"/>
            <a:ext cx="1296000" cy="252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语音安抚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 flipH="1">
            <a:off x="6600743" y="3353785"/>
            <a:ext cx="27515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>
            <a:off x="6600743" y="2670475"/>
            <a:ext cx="27515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05" y="2493906"/>
            <a:ext cx="1071874" cy="20394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37" y="2522168"/>
            <a:ext cx="638379" cy="198289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45497" y="4615424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XHB3-A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82" y="2457810"/>
            <a:ext cx="988966" cy="21099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97" y="2497194"/>
            <a:ext cx="671516" cy="2064817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001472" y="4615424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XHB3-B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XHB3-A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310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100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采用亚克力机械按键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90966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XHB3-B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塑料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310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100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整体外壳由金属压铸形成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按键</a:t>
                      </a:r>
                      <a:r>
                        <a:rPr 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采用亚克力材质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3" y="2401447"/>
            <a:ext cx="693092" cy="22136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5" y="2401448"/>
            <a:ext cx="949075" cy="22136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47" y="2892705"/>
            <a:ext cx="1231961" cy="123196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064763" y="476728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XHB4-A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7156763" y="4767286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XHB6-B</a:t>
            </a:r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0966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XHB6-B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亚克力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</a:t>
                      </a: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r>
                        <a:rPr lang="en-US" altLang="zh-CN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</a:t>
                      </a: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r>
                        <a:rPr lang="en-US" altLang="zh-CN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en-US" altLang="zh-CN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整体采用方形设计突显产品差异化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XHB4-A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400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164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62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外观已极简为设计元素更加纯粹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按键表面采用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CD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纹设计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XHB7-B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301.4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90.6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亚克力按键采用钢琴按键元素设计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0966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XHB8-B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塑料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230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135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44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内嵌显示屏触摸式按键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表面玻璃材质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2399164"/>
            <a:ext cx="699047" cy="2133136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238785" y="4573396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XHB7-B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25" y="3016275"/>
            <a:ext cx="901509" cy="151602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7460888" y="4573396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XHB8-B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78" y="2777119"/>
            <a:ext cx="677720" cy="19272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46" y="2660819"/>
            <a:ext cx="668121" cy="204356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55" y="2660820"/>
            <a:ext cx="1046988" cy="204356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150439" y="4749801"/>
            <a:ext cx="9912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XHB11-C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7049461" y="4749801"/>
            <a:ext cx="10013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XHB12-A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65"/>
                <a:gridCol w="1474489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XHB11-C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280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86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整体外壳由金属压铸形成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按键表面采用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CD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纹设计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90966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XHB12-A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塑料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301.4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90.6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整体造型偏向于中性化设计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整体比例协调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按键与外壳整平过度增加整体感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17" y="2532827"/>
            <a:ext cx="666136" cy="211676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2" y="2528332"/>
            <a:ext cx="629326" cy="2080168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102477" y="4649596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XHB12-F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7097961" y="464959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XHB15-A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XHB12-F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301.4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90.6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按键与外壳整平过度增加整体感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金属表面不锈钢拉丝纹理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0966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XHB15-A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塑料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230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135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44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表面采用黑色亚克力材质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按键处加金属圈增加产品品质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59" y="2464667"/>
            <a:ext cx="685767" cy="220923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740" y="2477905"/>
            <a:ext cx="681659" cy="219600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145366" y="471500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XHB23-A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7168032" y="4715001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XHB23-B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XHB23-A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341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97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14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金属表面不锈钢拉丝工艺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全面屏显示区域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0966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XHB23-B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337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92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金属表面不锈钢拉丝工艺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无边框显示区域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11" y="2534321"/>
            <a:ext cx="669393" cy="207036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45" y="2535839"/>
            <a:ext cx="668902" cy="2068851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071542" y="464578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XHB24-A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7075158" y="4645786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XHB24-B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XHB24-A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塑料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337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14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触摸按键根据人体工程学下沉式设计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无螺钉设计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0966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XHB24-B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塑料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337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14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触摸按键根据人体工程学下沉式设计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无螺钉设计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8" r="40799"/>
          <a:stretch>
            <a:fillRect/>
          </a:stretch>
        </p:blipFill>
        <p:spPr>
          <a:xfrm>
            <a:off x="0" y="0"/>
            <a:ext cx="1859623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62" y="1828801"/>
            <a:ext cx="962046" cy="26784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13" y="4031879"/>
            <a:ext cx="2646795" cy="9506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92" y="1179290"/>
            <a:ext cx="3950264" cy="4103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13" y="1271758"/>
            <a:ext cx="2583297" cy="13972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08263" y="634839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XHBL1-A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563025" y="4558189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HL3-A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343101" y="4982564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HL3-B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343101" y="2669043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XHD1-A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9044306" y="5376496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HL4-A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0653128" y="5376496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HL4-B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8" r="40799"/>
          <a:stretch>
            <a:fillRect/>
          </a:stretch>
        </p:blipFill>
        <p:spPr>
          <a:xfrm>
            <a:off x="975118" y="1271905"/>
            <a:ext cx="1200150" cy="44253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0" y="1271905"/>
            <a:ext cx="1612265" cy="44888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84338" y="5794670"/>
            <a:ext cx="9817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XHBL1-A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839750" y="5794670"/>
            <a:ext cx="7385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HL3-A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XHBL1-A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到站灯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endParaRPr lang="en-US" altLang="zh-CN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大面积显示区域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上下比例协调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0966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XL3-A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到站灯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endParaRPr lang="en-US" altLang="zh-CN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金属表面不锈钢拉丝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53" y="3052445"/>
            <a:ext cx="2100580" cy="754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3" y="2871470"/>
            <a:ext cx="2063115" cy="11156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121101" y="4127638"/>
            <a:ext cx="7308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HL3-B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018751" y="4127638"/>
            <a:ext cx="9017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XHD1-A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90966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XL3-B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到站灯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endParaRPr lang="en-US" altLang="zh-CN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金属表面不锈钢拉丝纹理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XHD1-A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到站灯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endParaRPr lang="en-US" altLang="zh-CN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弧形倒角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金属表面不锈钢拉丝纹理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5" y="518894"/>
            <a:ext cx="795657" cy="55582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42" y="518894"/>
            <a:ext cx="912156" cy="55582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28" y="164387"/>
            <a:ext cx="808138" cy="59127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96" y="595902"/>
            <a:ext cx="922830" cy="54812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33" y="1489753"/>
            <a:ext cx="604889" cy="47004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11" y="3268023"/>
            <a:ext cx="508852" cy="28091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48" y="2486345"/>
            <a:ext cx="733099" cy="36627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042" y="1613882"/>
            <a:ext cx="700715" cy="4536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252" y="2599362"/>
            <a:ext cx="703471" cy="35086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18" y="2577064"/>
            <a:ext cx="707942" cy="353092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647" y="2599362"/>
            <a:ext cx="581612" cy="349835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49" y="356773"/>
            <a:ext cx="1357835" cy="102510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70455" y="6097713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XCP2-A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1625477" y="6107987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XCP2-C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2731430" y="609771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XCP2-D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3825091" y="610798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XCP2-E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5008301" y="6107987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XCP4-A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5969032" y="610798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XCP4-D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6939381" y="6107987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XCP12-A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7915251" y="6107987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XCP21-A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8919834" y="6112856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XCP23-A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9875112" y="6117725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XCP23-B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10863539" y="6117725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XCP28-A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10359899" y="138187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XCP5-A</a:t>
            </a:r>
            <a:endParaRPr lang="zh-CN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570455" y="6467045"/>
            <a:ext cx="4158271" cy="29335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pc="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一体式</a:t>
            </a:r>
            <a:endParaRPr lang="zh-CN" altLang="en-US" b="1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093498" y="6460833"/>
            <a:ext cx="6552761" cy="29335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pc="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分体式</a:t>
            </a:r>
            <a:endParaRPr lang="zh-CN" altLang="en-US" b="1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02"/>
          <a:stretch>
            <a:fillRect/>
          </a:stretch>
        </p:blipFill>
        <p:spPr>
          <a:xfrm>
            <a:off x="650558" y="1789430"/>
            <a:ext cx="1778000" cy="35452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70306" y="5376496"/>
            <a:ext cx="7385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HL4-A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057073" y="5376496"/>
            <a:ext cx="7308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HL4-B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6"/>
          <a:stretch>
            <a:fillRect/>
          </a:stretch>
        </p:blipFill>
        <p:spPr>
          <a:xfrm>
            <a:off x="6402070" y="1789430"/>
            <a:ext cx="2040890" cy="3545205"/>
          </a:xfrm>
          <a:prstGeom prst="rect">
            <a:avLst/>
          </a:prstGeom>
        </p:spPr>
      </p:pic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0966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HL4-B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到站灯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亚克力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endParaRPr lang="en-US" altLang="zh-CN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亚克力透光设计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材质上下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表格 16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HL4-A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到站灯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亚克力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endParaRPr lang="en-US" altLang="zh-CN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亚克力透光设计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材质上下通用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4" r="21049"/>
          <a:stretch>
            <a:fillRect/>
          </a:stretch>
        </p:blipFill>
        <p:spPr>
          <a:xfrm>
            <a:off x="1273995" y="133564"/>
            <a:ext cx="839017" cy="60874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03" y="178128"/>
            <a:ext cx="974361" cy="28033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55" y="425292"/>
            <a:ext cx="854338" cy="23090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449" y="1696626"/>
            <a:ext cx="365343" cy="1037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99" y="1617155"/>
            <a:ext cx="1595365" cy="11171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477" y="3627190"/>
            <a:ext cx="744520" cy="25938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40" y="5131020"/>
            <a:ext cx="476129" cy="10899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98" y="3318719"/>
            <a:ext cx="989381" cy="29681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26" y="4924096"/>
            <a:ext cx="2412263" cy="120613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889" y="5136928"/>
            <a:ext cx="948702" cy="96991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99617" y="6286862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XCP2-D2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4234450" y="6230085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17</a:t>
            </a:r>
            <a:r>
              <a:rPr lang="zh-CN" altLang="en-US" dirty="0" smtClean="0"/>
              <a:t>系列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3925588" y="293500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XCP4-C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6897944" y="2841851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15</a:t>
            </a:r>
            <a:r>
              <a:rPr lang="zh-CN" altLang="en-US" dirty="0" smtClean="0"/>
              <a:t>系列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8255149" y="6146417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en-US" altLang="zh-CN" dirty="0" smtClean="0"/>
              <a:t>5</a:t>
            </a:r>
            <a:r>
              <a:rPr lang="zh-CN" altLang="en-US" dirty="0" smtClean="0"/>
              <a:t>系列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9926076" y="280795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XCP16-A</a:t>
            </a:r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4" r="21049"/>
          <a:stretch>
            <a:fillRect/>
          </a:stretch>
        </p:blipFill>
        <p:spPr>
          <a:xfrm>
            <a:off x="990600" y="949960"/>
            <a:ext cx="682625" cy="4957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03" y="1775153"/>
            <a:ext cx="974361" cy="280335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44017" y="6147162"/>
            <a:ext cx="9759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XCP2-D2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554488" y="4532028"/>
            <a:ext cx="8420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XCP4-C</a:t>
            </a: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XCP2-D2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操纵箱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详情请见配置图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金属表面不锈钢拉丝纹理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0966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XCP4-C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操纵箱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550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150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52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上下弧形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金属表面不锈钢拉丝纹理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55" y="2329657"/>
            <a:ext cx="854338" cy="23090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49" y="3600991"/>
            <a:ext cx="365343" cy="10376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7" y="2329885"/>
            <a:ext cx="744520" cy="25938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0" y="3833715"/>
            <a:ext cx="476129" cy="108998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43550" y="4932780"/>
            <a:ext cx="8712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17</a:t>
            </a:r>
            <a:r>
              <a:rPr lang="zh-CN" altLang="en-US" dirty="0" smtClean="0"/>
              <a:t>系列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6885244" y="4746216"/>
            <a:ext cx="8712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15</a:t>
            </a:r>
            <a:r>
              <a:rPr lang="zh-CN" altLang="en-US" dirty="0" smtClean="0"/>
              <a:t>系列</a:t>
            </a: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3070503" y="1935333"/>
          <a:ext cx="2731135" cy="3850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65"/>
                <a:gridCol w="1474489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17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系列</a:t>
                      </a:r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操纵箱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165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650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55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220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70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金属加玻璃双材质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搭配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9096653" y="1935333"/>
          <a:ext cx="2814955" cy="3721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15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系列</a:t>
                      </a:r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操纵箱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玻璃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150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450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42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85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250.2 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12.9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Font typeface="Arial" panose="020B0604020202020204" pitchFamily="34" charset="0"/>
                        <a:buNone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99" y="2870645"/>
            <a:ext cx="1595365" cy="111716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63076" y="406144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XCP16-A</a:t>
            </a: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XCP16-A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操纵箱</a:t>
                      </a:r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390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270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45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金属表面不锈钢拉丝纹理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8" y="1962359"/>
            <a:ext cx="989381" cy="29681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26" y="3567736"/>
            <a:ext cx="2412263" cy="120613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89" y="3780568"/>
            <a:ext cx="948702" cy="96991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070249" y="4790057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en-US" altLang="zh-CN" dirty="0" smtClean="0"/>
              <a:t>5</a:t>
            </a:r>
            <a:r>
              <a:rPr lang="zh-CN" altLang="en-US" dirty="0" smtClean="0"/>
              <a:t>系列</a:t>
            </a: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242203" y="1935333"/>
          <a:ext cx="2731135" cy="3850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25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系列</a:t>
                      </a:r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操纵箱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玻璃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620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170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29.5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99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105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18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旋钮选层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旋钮呼梯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47" y="600154"/>
            <a:ext cx="10692406" cy="60838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46114" b="8975"/>
          <a:stretch>
            <a:fillRect/>
          </a:stretch>
        </p:blipFill>
        <p:spPr>
          <a:xfrm>
            <a:off x="366752" y="5121618"/>
            <a:ext cx="5950147" cy="115070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66752" y="470356"/>
            <a:ext cx="5764593" cy="2569122"/>
            <a:chOff x="541411" y="446828"/>
            <a:chExt cx="7351401" cy="327631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11" y="2333966"/>
              <a:ext cx="814778" cy="138818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11" y="449825"/>
              <a:ext cx="813601" cy="13861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246" y="446828"/>
              <a:ext cx="1860800" cy="139217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576" y="2333966"/>
              <a:ext cx="1855472" cy="138818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692" y="446829"/>
              <a:ext cx="1852238" cy="138917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692" y="2333967"/>
              <a:ext cx="1852238" cy="138917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575" y="2439400"/>
              <a:ext cx="2287237" cy="12827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575" y="553252"/>
              <a:ext cx="2287237" cy="128275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366752" y="122564"/>
            <a:ext cx="90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BND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366752" y="1637522"/>
            <a:ext cx="8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STN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b="54534"/>
          <a:stretch>
            <a:fillRect/>
          </a:stretch>
        </p:blipFill>
        <p:spPr>
          <a:xfrm>
            <a:off x="366751" y="3589244"/>
            <a:ext cx="5950147" cy="116492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28336" y="3354713"/>
            <a:ext cx="122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LED </a:t>
            </a:r>
            <a:r>
              <a:rPr lang="zh-CN" altLang="en-US" dirty="0" smtClean="0"/>
              <a:t>段码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328335" y="4837414"/>
            <a:ext cx="122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LED </a:t>
            </a:r>
            <a:r>
              <a:rPr lang="zh-CN" altLang="en-US" dirty="0"/>
              <a:t>点阵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93" y="4875253"/>
            <a:ext cx="1815418" cy="173433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25" y="122564"/>
            <a:ext cx="860692" cy="152098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83" y="1919285"/>
            <a:ext cx="1464836" cy="157879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88" y="5314941"/>
            <a:ext cx="1592298" cy="99890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64" y="4001019"/>
            <a:ext cx="1435045" cy="9002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93" y="115191"/>
            <a:ext cx="1397417" cy="87664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80931" y="2947529"/>
            <a:ext cx="1550267" cy="162274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78191" y="1262410"/>
            <a:ext cx="1433033" cy="1500028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523755" y="6317669"/>
            <a:ext cx="15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7</a:t>
            </a:r>
            <a:r>
              <a:rPr lang="zh-CN" altLang="en-US" dirty="0" smtClean="0"/>
              <a:t>寸 视频机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9497147" y="941821"/>
            <a:ext cx="15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</a:t>
            </a:r>
            <a:r>
              <a:rPr lang="zh-CN" altLang="en-US" dirty="0" smtClean="0"/>
              <a:t>寸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9524491" y="2671688"/>
            <a:ext cx="15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10.4</a:t>
            </a:r>
            <a:r>
              <a:rPr lang="zh-CN" altLang="en-US" dirty="0" smtClean="0"/>
              <a:t>寸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9524490" y="4502653"/>
            <a:ext cx="15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12.1</a:t>
            </a:r>
            <a:r>
              <a:rPr lang="zh-CN" altLang="en-US" dirty="0" smtClean="0"/>
              <a:t>寸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9524489" y="6424924"/>
            <a:ext cx="15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15</a:t>
            </a:r>
            <a:r>
              <a:rPr lang="zh-CN" altLang="en-US" dirty="0" smtClean="0"/>
              <a:t>寸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7451688" y="4896133"/>
            <a:ext cx="15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7</a:t>
            </a:r>
            <a:r>
              <a:rPr lang="zh-CN" altLang="en-US" dirty="0" smtClean="0"/>
              <a:t>寸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7334189" y="3501911"/>
            <a:ext cx="15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4.3</a:t>
            </a:r>
            <a:r>
              <a:rPr lang="zh-CN" altLang="en-US" dirty="0" smtClean="0"/>
              <a:t>寸并梯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7481474" y="1580731"/>
            <a:ext cx="15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4.3</a:t>
            </a:r>
            <a:r>
              <a:rPr lang="zh-CN" altLang="en-US" dirty="0" smtClean="0"/>
              <a:t>寸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430634" y="6217530"/>
            <a:ext cx="15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4.3</a:t>
            </a:r>
            <a:r>
              <a:rPr lang="zh-CN" altLang="en-US" dirty="0" smtClean="0"/>
              <a:t>寸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1284415" y="6217530"/>
            <a:ext cx="15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4.3</a:t>
            </a:r>
            <a:r>
              <a:rPr lang="zh-CN" altLang="en-US" dirty="0" smtClean="0"/>
              <a:t>寸并梯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3156940" y="6187195"/>
            <a:ext cx="15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6.4</a:t>
            </a:r>
            <a:r>
              <a:rPr lang="zh-CN" altLang="en-US" dirty="0" smtClean="0"/>
              <a:t>寸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4829606" y="6171892"/>
            <a:ext cx="152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7</a:t>
            </a:r>
            <a:r>
              <a:rPr lang="zh-CN" altLang="en-US" dirty="0" smtClean="0"/>
              <a:t>寸</a:t>
            </a:r>
            <a:endParaRPr lang="zh-CN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78" y="1905045"/>
            <a:ext cx="4824844" cy="270359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46948" y="4608639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SQB2-A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智联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3" y="1905045"/>
            <a:ext cx="2644161" cy="243812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85428" y="47471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杀菌风机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58" y="1817033"/>
            <a:ext cx="3066409" cy="261414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42531" y="4747138"/>
            <a:ext cx="156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语音报站装置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80" y="2429510"/>
            <a:ext cx="3567430" cy="19989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85352" y="4608639"/>
            <a:ext cx="1325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SQB2-A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智联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95" y="2429510"/>
            <a:ext cx="2111375" cy="19469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66756" y="4747138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杀菌风机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99587" y="1913594"/>
          <a:ext cx="3065377" cy="3331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753"/>
                <a:gridCol w="1982624"/>
              </a:tblGrid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SQB2-A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智联控制器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塑料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+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不锈钢边框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90x90x20</a:t>
                      </a:r>
                      <a:endParaRPr lang="en-US" altLang="zh-CN" sz="14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l"/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110x100x16</a:t>
                      </a:r>
                      <a:endParaRPr lang="en-US" altLang="zh-CN" sz="14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二维码扫描功能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IC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卡刷卡功能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8609543" y="1909695"/>
          <a:ext cx="3217836" cy="3266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201"/>
                <a:gridCol w="2264635"/>
              </a:tblGrid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PHT258A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杀菌风机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400x153x132</a:t>
                      </a:r>
                      <a:endParaRPr lang="en-US" altLang="zh-CN" sz="14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光氢离子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负氧离子双重杀菌，杀菌效率高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风量大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噪音小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8" y="518894"/>
            <a:ext cx="795657" cy="555827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8828" y="6097713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XCP2-A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307206" y="1908700"/>
          <a:ext cx="3054906" cy="332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53"/>
                <a:gridCol w="1527453"/>
              </a:tblGrid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XCP2-A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一体式操纵箱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1476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采用亚克力机械按键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67" y="518894"/>
            <a:ext cx="912156" cy="555827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969002" y="6107987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XCP2-C</a:t>
            </a:r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8396856" y="1908700"/>
          <a:ext cx="3054906" cy="332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53"/>
                <a:gridCol w="1527453"/>
              </a:tblGrid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XCP2-C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一体式操纵箱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14764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按键采用亚克力材质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造型采用钢琴按键元素设计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5" y="2292985"/>
            <a:ext cx="2507615" cy="21380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66792" y="4747138"/>
            <a:ext cx="156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语音报站装置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070503" y="1935333"/>
          <a:ext cx="3800316" cy="3612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167"/>
                <a:gridCol w="2402149"/>
              </a:tblGrid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语音报站装置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126.6x120.6x24</a:t>
                      </a:r>
                      <a:endParaRPr lang="en-US" altLang="zh-CN" sz="14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音质标准达到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FM</a:t>
                      </a: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质量</a:t>
                      </a:r>
                      <a:endParaRPr lang="zh-CN" altLang="zh-CN" sz="14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342900" lvl="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抗干扰设计</a:t>
                      </a:r>
                      <a:endParaRPr lang="en-US" altLang="zh-CN" sz="14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342900" lvl="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音量可调</a:t>
                      </a:r>
                      <a:endParaRPr lang="zh-CN" altLang="zh-CN" sz="14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342900" lvl="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语音报站功能</a:t>
                      </a:r>
                      <a:endParaRPr lang="en-US" altLang="zh-CN" sz="14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342900" lvl="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语音安抚</a:t>
                      </a:r>
                      <a:r>
                        <a:rPr lang="zh-CN" altLang="en-US" sz="14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功能</a:t>
                      </a: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endParaRPr lang="zh-CN" altLang="zh-CN" sz="14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背景音乐</a:t>
                      </a:r>
                      <a:r>
                        <a:rPr lang="zh-CN" altLang="en-US" sz="14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功能</a:t>
                      </a:r>
                      <a:endParaRPr lang="en-US" altLang="zh-CN" sz="14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音频文件可更换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29" y="2476399"/>
            <a:ext cx="3026581" cy="189191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438437" y="2167847"/>
            <a:ext cx="3780890" cy="2628991"/>
            <a:chOff x="139558" y="0"/>
            <a:chExt cx="9874756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262" y="781692"/>
              <a:ext cx="5542052" cy="554205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558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86" y="1761976"/>
            <a:ext cx="4660637" cy="310678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828145" y="520270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流量灯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956644" y="520270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钥匙开关盒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95602" y="520270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多功能显示器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45" y="2753360"/>
            <a:ext cx="1858645" cy="1892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95" y="2624455"/>
            <a:ext cx="3225800" cy="21501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14325" y="498299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流量灯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9765" y="4982999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多功能显示器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多功能显示器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透明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PC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80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30.6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前盖采用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pc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096653" y="1935333"/>
          <a:ext cx="2814955" cy="322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流量灯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亚克力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02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85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82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50</a:t>
                      </a:r>
                      <a:endParaRPr lang="en-US" altLang="zh-CN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整体采用规整亚克力材质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88615"/>
            <a:ext cx="2366645" cy="1479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18709" y="496521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钥匙开关盒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钥匙开关盒</a:t>
                      </a:r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无底盒召唤盒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塑料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220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67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37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Font typeface="Arial" panose="020B0604020202020204" pitchFamily="34" charset="0"/>
                        <a:buNone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2746375"/>
            <a:ext cx="1943100" cy="19773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07645" y="498299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流量灯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096653" y="1935333"/>
          <a:ext cx="2814974" cy="322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流量灯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亚克力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02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61.5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61.5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整体采用规整亚克力材质设计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8013843" y="104870"/>
            <a:ext cx="4345969" cy="5975876"/>
            <a:chOff x="7366571" y="179215"/>
            <a:chExt cx="4345969" cy="597587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571" y="179215"/>
              <a:ext cx="4345969" cy="244156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571" y="1895000"/>
              <a:ext cx="4345969" cy="244156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571" y="3713525"/>
              <a:ext cx="4345969" cy="2441566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9" y="1255317"/>
            <a:ext cx="2029531" cy="4133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67" y="2736677"/>
            <a:ext cx="6123398" cy="280710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32574" y="535911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寸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78575" y="535911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75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寸双屏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13593" y="59087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指示灯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1151890"/>
            <a:ext cx="2246630" cy="45758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20845" y="5633085"/>
            <a:ext cx="757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寸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1949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39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32/75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寸屏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钣金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730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430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70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采用四方形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5" y="1502410"/>
            <a:ext cx="7469505" cy="34245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99430" y="455774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75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寸双屏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1949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55829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39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32/75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寸屏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钣金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1880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450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67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整体宽屏设计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2486660"/>
            <a:ext cx="3355975" cy="1885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35" y="2486660"/>
            <a:ext cx="3355975" cy="18853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43658" y="437208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指示灯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070503" y="1935333"/>
          <a:ext cx="2731154" cy="339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指示灯</a:t>
                      </a:r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39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PC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39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196</a:t>
                      </a: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r>
                        <a:rPr lang="en-US" altLang="zh-CN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</a:t>
                      </a: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r>
                        <a:rPr lang="en-US" altLang="zh-CN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47.9</a:t>
                      </a:r>
                      <a:endParaRPr lang="en-US" altLang="zh-CN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弧形设计，广角灯光照明区域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096653" y="1935333"/>
          <a:ext cx="2814974" cy="333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65"/>
                <a:gridCol w="1558309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杀菌风机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指示灯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PC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54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46.4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弧形设计，广角灯光照明区域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7290"/>
            <a:ext cx="3495675" cy="196405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070503" y="1935333"/>
          <a:ext cx="2731154" cy="3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474470"/>
              </a:tblGrid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指示灯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PC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54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×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46.4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弧形设计，广角灯光照明区域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1243658" y="437208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指示灯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79" y="624712"/>
            <a:ext cx="3485875" cy="55223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30" y="-242556"/>
            <a:ext cx="4656102" cy="710055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63636" y="30222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车库操作盒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307206" y="1908700"/>
          <a:ext cx="3054906" cy="332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53"/>
                <a:gridCol w="1527453"/>
              </a:tblGrid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XCP2-D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分体式操纵箱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1476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分体式设计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金属表面不锈钢拉丝纹理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396856" y="1908700"/>
          <a:ext cx="3054906" cy="332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53"/>
                <a:gridCol w="1527453"/>
              </a:tblGrid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XCP2-E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分体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式操纵箱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14764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分体式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整体比例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协调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金属表面不锈钢拉丝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" y="811530"/>
            <a:ext cx="715645" cy="523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395" y="820103"/>
            <a:ext cx="878205" cy="521779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60390" y="6131482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XCP2-D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6862296" y="6131482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XCP2-E</a:t>
            </a:r>
            <a:endParaRPr lang="zh-CN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373505"/>
            <a:ext cx="2484120" cy="39357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65" y="899160"/>
            <a:ext cx="3317240" cy="50596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3041" y="5590829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车库操作盒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407920" y="1935333"/>
          <a:ext cx="2924656" cy="3266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661"/>
                <a:gridCol w="1858995"/>
              </a:tblGrid>
              <a:tr h="45339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PSOP3-B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无底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盒车库操作盒</a:t>
                      </a:r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340X134X25</a:t>
                      </a:r>
                      <a:endParaRPr lang="en-US" altLang="zh-CN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钛黑面板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镜面不锈钢边框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液晶显示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壁挂式安装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8378806" y="1977576"/>
          <a:ext cx="3217837" cy="3266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4"/>
                <a:gridCol w="1961153"/>
              </a:tblGrid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PSOP3-A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有底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盒车库操作盒</a:t>
                      </a:r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348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外观尺寸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340X134X51.5</a:t>
                      </a:r>
                      <a:endParaRPr lang="en-US" altLang="zh-CN" sz="14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5305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钛黑面板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镜面不锈钢边框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液晶显示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有底盒安装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722866" y="5590829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车库操作盒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307206" y="1908700"/>
          <a:ext cx="3054906" cy="332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53"/>
                <a:gridCol w="1527453"/>
              </a:tblGrid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XCP4-A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分体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式操纵箱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1476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整体采用方形设计元素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按键采用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亚克力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396856" y="1908700"/>
          <a:ext cx="3054906" cy="332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53"/>
                <a:gridCol w="1527453"/>
              </a:tblGrid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XCP4-D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分体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式操纵箱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14764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金属表面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不锈钢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拉丝纹理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亚克力按键设计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95" y="532765"/>
            <a:ext cx="728345" cy="56572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25" y="637540"/>
            <a:ext cx="984885" cy="543941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30001" y="6107987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XCP4-A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6949992" y="610798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XCP4-D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307206" y="1908700"/>
          <a:ext cx="3054906" cy="332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53"/>
                <a:gridCol w="1527453"/>
              </a:tblGrid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XCP12-A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分体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式操纵箱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1476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外壳及显示区域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R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角设计整体更加圆润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金属表面不锈钢拉丝纹理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396856" y="1908700"/>
          <a:ext cx="3054906" cy="332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53"/>
                <a:gridCol w="1527453"/>
              </a:tblGrid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XCP21-A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分体式操纵箱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14764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增大显示屏显示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区域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金属表面不锈钢拉丝纹理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buFont typeface="Arial" panose="020B0604020202020204" pitchFamily="34" charset="0"/>
                        <a:buNone/>
                      </a:pP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13" y="645795"/>
            <a:ext cx="1101090" cy="55035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15" y="577850"/>
            <a:ext cx="860425" cy="557212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92581" y="6107987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XCP12-A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6835751" y="6107987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XCP21-A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307206" y="1908700"/>
          <a:ext cx="3054906" cy="332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53"/>
                <a:gridCol w="1527453"/>
              </a:tblGrid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XCP23-A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分体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式操纵箱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1476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材质搭配具有层次感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无边框显示区域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396856" y="1908700"/>
          <a:ext cx="3054906" cy="332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53"/>
                <a:gridCol w="1527453"/>
              </a:tblGrid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XCP23-B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分体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式操纵箱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5161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14764">
                <a:tc>
                  <a:txBody>
                    <a:bodyPr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金属表面不锈钢拉丝工艺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无边框显示区域增加产品极致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0" y="635635"/>
            <a:ext cx="1097280" cy="54717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94" y="680085"/>
            <a:ext cx="1088390" cy="542798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804534" y="6112856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XCP23-A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6776312" y="6117725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XCP23-B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307206" y="1908700"/>
          <a:ext cx="3054906" cy="332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53"/>
                <a:gridCol w="1527453"/>
              </a:tblGrid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XCP28-A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分体式操纵箱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516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材质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不锈钢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1476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产品描述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（亮点）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表面金属不锈钢拉丝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纹理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按键上下排列规整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有序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3" y="922655"/>
            <a:ext cx="860425" cy="517461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65439" y="6117725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smtClean="0"/>
              <a:t>XCP28-A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6" y="594085"/>
            <a:ext cx="1071874" cy="2039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8" y="622347"/>
            <a:ext cx="638379" cy="19828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17" y="594085"/>
            <a:ext cx="988966" cy="21099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32" y="633469"/>
            <a:ext cx="671516" cy="20648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178" y="519307"/>
            <a:ext cx="693092" cy="22136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70" y="519308"/>
            <a:ext cx="949075" cy="22136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257" y="1526185"/>
            <a:ext cx="1231961" cy="12319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315" y="588477"/>
            <a:ext cx="699047" cy="21331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5" y="4623460"/>
            <a:ext cx="901509" cy="15160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8" y="4212219"/>
            <a:ext cx="677720" cy="19272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56" y="4095919"/>
            <a:ext cx="668121" cy="204356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65" y="4095920"/>
            <a:ext cx="1046988" cy="20435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17" y="4063812"/>
            <a:ext cx="666136" cy="211676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22" y="4059317"/>
            <a:ext cx="629326" cy="20801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84" y="3930247"/>
            <a:ext cx="685767" cy="220923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115" y="3943485"/>
            <a:ext cx="681659" cy="2196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1" y="4069116"/>
            <a:ext cx="669393" cy="207036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95" y="4070634"/>
            <a:ext cx="668902" cy="206885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64788" y="6180581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XHB8-B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1840049" y="618517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XHB11-C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3573471" y="618490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XHB12-A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5395077" y="6180581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XHB12-F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2377148" y="2721613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XHB3-A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4957407" y="2751699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XHB3-B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7652888" y="2760638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XHB4-A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9713273" y="2758146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XHB6-B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11017785" y="2758146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XHB7-B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6437561" y="618058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XHB15-A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7517591" y="618058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XHB23-A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8644407" y="6180581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XHB23-B</a:t>
            </a:r>
            <a:endParaRPr lang="zh-CN" alt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9777392" y="618058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XHB24-A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10904208" y="6180581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XHB24-B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c62b06a5-28df-4861-99ef-352dfd0ceff5}"/>
</p:tagLst>
</file>

<file path=ppt/tags/tag10.xml><?xml version="1.0" encoding="utf-8"?>
<p:tagLst xmlns:p="http://schemas.openxmlformats.org/presentationml/2006/main">
  <p:tag name="KSO_WM_UNIT_TABLE_BEAUTIFY" val="smartTable{4e84384e-b7b2-46f7-bf6a-7bf4862c1fac}"/>
</p:tagLst>
</file>

<file path=ppt/tags/tag11.xml><?xml version="1.0" encoding="utf-8"?>
<p:tagLst xmlns:p="http://schemas.openxmlformats.org/presentationml/2006/main">
  <p:tag name="KSO_WM_UNIT_TABLE_BEAUTIFY" val="smartTable{c62b06a5-28df-4861-99ef-352dfd0ceff5}"/>
</p:tagLst>
</file>

<file path=ppt/tags/tag12.xml><?xml version="1.0" encoding="utf-8"?>
<p:tagLst xmlns:p="http://schemas.openxmlformats.org/presentationml/2006/main">
  <p:tag name="KSO_WM_UNIT_TABLE_BEAUTIFY" val="smartTable{bd4031af-5653-4e90-8d8d-7da33a4d6f3b}"/>
</p:tagLst>
</file>

<file path=ppt/tags/tag13.xml><?xml version="1.0" encoding="utf-8"?>
<p:tagLst xmlns:p="http://schemas.openxmlformats.org/presentationml/2006/main">
  <p:tag name="KSO_WM_UNIT_TABLE_BEAUTIFY" val="smartTable{a772e094-4ed2-42f0-a35a-bbb4d4fab4bb}"/>
</p:tagLst>
</file>

<file path=ppt/tags/tag14.xml><?xml version="1.0" encoding="utf-8"?>
<p:tagLst xmlns:p="http://schemas.openxmlformats.org/presentationml/2006/main">
  <p:tag name="KSO_WM_UNIT_TABLE_BEAUTIFY" val="smartTable{a772e094-4ed2-42f0-a35a-bbb4d4fab4bb}"/>
</p:tagLst>
</file>

<file path=ppt/tags/tag15.xml><?xml version="1.0" encoding="utf-8"?>
<p:tagLst xmlns:p="http://schemas.openxmlformats.org/presentationml/2006/main">
  <p:tag name="KSO_WM_UNIT_TABLE_BEAUTIFY" val="smartTable{bd4031af-5653-4e90-8d8d-7da33a4d6f3b}"/>
</p:tagLst>
</file>

<file path=ppt/tags/tag16.xml><?xml version="1.0" encoding="utf-8"?>
<p:tagLst xmlns:p="http://schemas.openxmlformats.org/presentationml/2006/main">
  <p:tag name="KSO_WM_UNIT_TABLE_BEAUTIFY" val="smartTable{bd4031af-5653-4e90-8d8d-7da33a4d6f3b}"/>
</p:tagLst>
</file>

<file path=ppt/tags/tag17.xml><?xml version="1.0" encoding="utf-8"?>
<p:tagLst xmlns:p="http://schemas.openxmlformats.org/presentationml/2006/main">
  <p:tag name="KSO_WM_UNIT_TABLE_BEAUTIFY" val="smartTable{a772e094-4ed2-42f0-a35a-bbb4d4fab4bb}"/>
</p:tagLst>
</file>

<file path=ppt/tags/tag18.xml><?xml version="1.0" encoding="utf-8"?>
<p:tagLst xmlns:p="http://schemas.openxmlformats.org/presentationml/2006/main">
  <p:tag name="KSO_WM_UNIT_TABLE_BEAUTIFY" val="smartTable{bd4031af-5653-4e90-8d8d-7da33a4d6f3b}"/>
</p:tagLst>
</file>

<file path=ppt/tags/tag19.xml><?xml version="1.0" encoding="utf-8"?>
<p:tagLst xmlns:p="http://schemas.openxmlformats.org/presentationml/2006/main">
  <p:tag name="KSO_WM_UNIT_TABLE_BEAUTIFY" val="smartTable{a772e094-4ed2-42f0-a35a-bbb4d4fab4bb}"/>
</p:tagLst>
</file>

<file path=ppt/tags/tag2.xml><?xml version="1.0" encoding="utf-8"?>
<p:tagLst xmlns:p="http://schemas.openxmlformats.org/presentationml/2006/main">
  <p:tag name="KSO_WM_UNIT_TABLE_BEAUTIFY" val="smartTable{4e84384e-b7b2-46f7-bf6a-7bf4862c1fac}"/>
</p:tagLst>
</file>

<file path=ppt/tags/tag20.xml><?xml version="1.0" encoding="utf-8"?>
<p:tagLst xmlns:p="http://schemas.openxmlformats.org/presentationml/2006/main">
  <p:tag name="KSO_WM_UNIT_TABLE_BEAUTIFY" val="smartTable{bd4031af-5653-4e90-8d8d-7da33a4d6f3b}"/>
</p:tagLst>
</file>

<file path=ppt/tags/tag21.xml><?xml version="1.0" encoding="utf-8"?>
<p:tagLst xmlns:p="http://schemas.openxmlformats.org/presentationml/2006/main">
  <p:tag name="KSO_WM_UNIT_TABLE_BEAUTIFY" val="smartTable{a772e094-4ed2-42f0-a35a-bbb4d4fab4bb}"/>
</p:tagLst>
</file>

<file path=ppt/tags/tag22.xml><?xml version="1.0" encoding="utf-8"?>
<p:tagLst xmlns:p="http://schemas.openxmlformats.org/presentationml/2006/main">
  <p:tag name="KSO_WM_UNIT_TABLE_BEAUTIFY" val="smartTable{bd4031af-5653-4e90-8d8d-7da33a4d6f3b}"/>
</p:tagLst>
</file>

<file path=ppt/tags/tag23.xml><?xml version="1.0" encoding="utf-8"?>
<p:tagLst xmlns:p="http://schemas.openxmlformats.org/presentationml/2006/main">
  <p:tag name="KSO_WM_UNIT_TABLE_BEAUTIFY" val="smartTable{a772e094-4ed2-42f0-a35a-bbb4d4fab4bb}"/>
</p:tagLst>
</file>

<file path=ppt/tags/tag24.xml><?xml version="1.0" encoding="utf-8"?>
<p:tagLst xmlns:p="http://schemas.openxmlformats.org/presentationml/2006/main">
  <p:tag name="KSO_WM_UNIT_TABLE_BEAUTIFY" val="smartTable{bd4031af-5653-4e90-8d8d-7da33a4d6f3b}"/>
</p:tagLst>
</file>

<file path=ppt/tags/tag25.xml><?xml version="1.0" encoding="utf-8"?>
<p:tagLst xmlns:p="http://schemas.openxmlformats.org/presentationml/2006/main">
  <p:tag name="KSO_WM_UNIT_TABLE_BEAUTIFY" val="smartTable{a772e094-4ed2-42f0-a35a-bbb4d4fab4bb}"/>
</p:tagLst>
</file>

<file path=ppt/tags/tag26.xml><?xml version="1.0" encoding="utf-8"?>
<p:tagLst xmlns:p="http://schemas.openxmlformats.org/presentationml/2006/main">
  <p:tag name="KSO_WM_UNIT_TABLE_BEAUTIFY" val="smartTable{bd4031af-5653-4e90-8d8d-7da33a4d6f3b}"/>
</p:tagLst>
</file>

<file path=ppt/tags/tag27.xml><?xml version="1.0" encoding="utf-8"?>
<p:tagLst xmlns:p="http://schemas.openxmlformats.org/presentationml/2006/main">
  <p:tag name="KSO_WM_UNIT_TABLE_BEAUTIFY" val="smartTable{a772e094-4ed2-42f0-a35a-bbb4d4fab4bb}"/>
</p:tagLst>
</file>

<file path=ppt/tags/tag28.xml><?xml version="1.0" encoding="utf-8"?>
<p:tagLst xmlns:p="http://schemas.openxmlformats.org/presentationml/2006/main">
  <p:tag name="KSO_WM_UNIT_TABLE_BEAUTIFY" val="smartTable{a772e094-4ed2-42f0-a35a-bbb4d4fab4bb}"/>
</p:tagLst>
</file>

<file path=ppt/tags/tag29.xml><?xml version="1.0" encoding="utf-8"?>
<p:tagLst xmlns:p="http://schemas.openxmlformats.org/presentationml/2006/main">
  <p:tag name="KSO_WM_UNIT_TABLE_BEAUTIFY" val="smartTable{bd4031af-5653-4e90-8d8d-7da33a4d6f3b}"/>
</p:tagLst>
</file>

<file path=ppt/tags/tag3.xml><?xml version="1.0" encoding="utf-8"?>
<p:tagLst xmlns:p="http://schemas.openxmlformats.org/presentationml/2006/main">
  <p:tag name="KSO_WM_UNIT_TABLE_BEAUTIFY" val="smartTable{c62b06a5-28df-4861-99ef-352dfd0ceff5}"/>
</p:tagLst>
</file>

<file path=ppt/tags/tag30.xml><?xml version="1.0" encoding="utf-8"?>
<p:tagLst xmlns:p="http://schemas.openxmlformats.org/presentationml/2006/main">
  <p:tag name="KSO_WM_UNIT_PLACING_PICTURE_USER_VIEWPORT" val="{&quot;height&quot;:6461.626771653543,&quot;width&quot;:6220.888188976378}"/>
</p:tagLst>
</file>

<file path=ppt/tags/tag31.xml><?xml version="1.0" encoding="utf-8"?>
<p:tagLst xmlns:p="http://schemas.openxmlformats.org/presentationml/2006/main">
  <p:tag name="KSO_WM_UNIT_PLACING_PICTURE_USER_VIEWPORT" val="{&quot;height&quot;:6461.626771653543,&quot;width&quot;:6220.888188976378}"/>
</p:tagLst>
</file>

<file path=ppt/tags/tag32.xml><?xml version="1.0" encoding="utf-8"?>
<p:tagLst xmlns:p="http://schemas.openxmlformats.org/presentationml/2006/main">
  <p:tag name="KSO_WM_UNIT_TABLE_BEAUTIFY" val="smartTable{a772e094-4ed2-42f0-a35a-bbb4d4fab4bb}"/>
</p:tagLst>
</file>

<file path=ppt/tags/tag33.xml><?xml version="1.0" encoding="utf-8"?>
<p:tagLst xmlns:p="http://schemas.openxmlformats.org/presentationml/2006/main">
  <p:tag name="KSO_WM_UNIT_TABLE_BEAUTIFY" val="smartTable{bd4031af-5653-4e90-8d8d-7da33a4d6f3b}"/>
</p:tagLst>
</file>

<file path=ppt/tags/tag34.xml><?xml version="1.0" encoding="utf-8"?>
<p:tagLst xmlns:p="http://schemas.openxmlformats.org/presentationml/2006/main">
  <p:tag name="KSO_WM_UNIT_TABLE_BEAUTIFY" val="smartTable{bd4031af-5653-4e90-8d8d-7da33a4d6f3b}"/>
</p:tagLst>
</file>

<file path=ppt/tags/tag35.xml><?xml version="1.0" encoding="utf-8"?>
<p:tagLst xmlns:p="http://schemas.openxmlformats.org/presentationml/2006/main">
  <p:tag name="KSO_WM_UNIT_TABLE_BEAUTIFY" val="smartTable{a772e094-4ed2-42f0-a35a-bbb4d4fab4bb}"/>
</p:tagLst>
</file>

<file path=ppt/tags/tag36.xml><?xml version="1.0" encoding="utf-8"?>
<p:tagLst xmlns:p="http://schemas.openxmlformats.org/presentationml/2006/main">
  <p:tag name="KSO_WM_UNIT_TABLE_BEAUTIFY" val="smartTable{bd4031af-5653-4e90-8d8d-7da33a4d6f3b}"/>
</p:tagLst>
</file>

<file path=ppt/tags/tag37.xml><?xml version="1.0" encoding="utf-8"?>
<p:tagLst xmlns:p="http://schemas.openxmlformats.org/presentationml/2006/main">
  <p:tag name="KSO_WM_UNIT_TABLE_BEAUTIFY" val="smartTable{a772e094-4ed2-42f0-a35a-bbb4d4fab4bb}"/>
</p:tagLst>
</file>

<file path=ppt/tags/tag38.xml><?xml version="1.0" encoding="utf-8"?>
<p:tagLst xmlns:p="http://schemas.openxmlformats.org/presentationml/2006/main">
  <p:tag name="KSO_WM_UNIT_TABLE_BEAUTIFY" val="smartTable{bd4031af-5653-4e90-8d8d-7da33a4d6f3b}"/>
</p:tagLst>
</file>

<file path=ppt/tags/tag39.xml><?xml version="1.0" encoding="utf-8"?>
<p:tagLst xmlns:p="http://schemas.openxmlformats.org/presentationml/2006/main">
  <p:tag name="KSO_WM_UNIT_TABLE_BEAUTIFY" val="smartTable{bd4031af-5653-4e90-8d8d-7da33a4d6f3b}"/>
</p:tagLst>
</file>

<file path=ppt/tags/tag4.xml><?xml version="1.0" encoding="utf-8"?>
<p:tagLst xmlns:p="http://schemas.openxmlformats.org/presentationml/2006/main">
  <p:tag name="KSO_WM_UNIT_TABLE_BEAUTIFY" val="smartTable{4e84384e-b7b2-46f7-bf6a-7bf4862c1fac}"/>
</p:tagLst>
</file>

<file path=ppt/tags/tag40.xml><?xml version="1.0" encoding="utf-8"?>
<p:tagLst xmlns:p="http://schemas.openxmlformats.org/presentationml/2006/main">
  <p:tag name="KSO_WM_UNIT_TABLE_BEAUTIFY" val="smartTable{bd4031af-5653-4e90-8d8d-7da33a4d6f3b}"/>
</p:tagLst>
</file>

<file path=ppt/tags/tag41.xml><?xml version="1.0" encoding="utf-8"?>
<p:tagLst xmlns:p="http://schemas.openxmlformats.org/presentationml/2006/main">
  <p:tag name="KSO_WM_UNIT_TABLE_BEAUTIFY" val="smartTable{a772e094-4ed2-42f0-a35a-bbb4d4fab4bb}"/>
</p:tagLst>
</file>

<file path=ppt/tags/tag42.xml><?xml version="1.0" encoding="utf-8"?>
<p:tagLst xmlns:p="http://schemas.openxmlformats.org/presentationml/2006/main">
  <p:tag name="KSO_WM_UNIT_TABLE_BEAUTIFY" val="smartTable{bd4031af-5653-4e90-8d8d-7da33a4d6f3b}"/>
</p:tagLst>
</file>

<file path=ppt/tags/tag43.xml><?xml version="1.0" encoding="utf-8"?>
<p:tagLst xmlns:p="http://schemas.openxmlformats.org/presentationml/2006/main">
  <p:tag name="KSO_WM_UNIT_TABLE_BEAUTIFY" val="smartTable{bd4031af-5653-4e90-8d8d-7da33a4d6f3b}"/>
</p:tagLst>
</file>

<file path=ppt/tags/tag44.xml><?xml version="1.0" encoding="utf-8"?>
<p:tagLst xmlns:p="http://schemas.openxmlformats.org/presentationml/2006/main">
  <p:tag name="KSO_WM_UNIT_TABLE_BEAUTIFY" val="smartTable{a772e094-4ed2-42f0-a35a-bbb4d4fab4bb}"/>
</p:tagLst>
</file>

<file path=ppt/tags/tag45.xml><?xml version="1.0" encoding="utf-8"?>
<p:tagLst xmlns:p="http://schemas.openxmlformats.org/presentationml/2006/main">
  <p:tag name="KSO_WM_UNIT_TABLE_BEAUTIFY" val="smartTable{bd4031af-5653-4e90-8d8d-7da33a4d6f3b}"/>
</p:tagLst>
</file>

<file path=ppt/tags/tag46.xml><?xml version="1.0" encoding="utf-8"?>
<p:tagLst xmlns:p="http://schemas.openxmlformats.org/presentationml/2006/main">
  <p:tag name="KSO_WM_UNIT_TABLE_BEAUTIFY" val="smartTable{a772e094-4ed2-42f0-a35a-bbb4d4fab4bb}"/>
</p:tagLst>
</file>

<file path=ppt/tags/tag47.xml><?xml version="1.0" encoding="utf-8"?>
<p:tagLst xmlns:p="http://schemas.openxmlformats.org/presentationml/2006/main">
  <p:tag name="KSO_WM_UNIT_TABLE_BEAUTIFY" val="smartTable{a772e094-4ed2-42f0-a35a-bbb4d4fab4bb}"/>
</p:tagLst>
</file>

<file path=ppt/tags/tag48.xml><?xml version="1.0" encoding="utf-8"?>
<p:tagLst xmlns:p="http://schemas.openxmlformats.org/presentationml/2006/main">
  <p:tag name="KSO_WM_UNIT_TABLE_BEAUTIFY" val="smartTable{a772e094-4ed2-42f0-a35a-bbb4d4fab4bb}"/>
</p:tagLst>
</file>

<file path=ppt/tags/tag49.xml><?xml version="1.0" encoding="utf-8"?>
<p:tagLst xmlns:p="http://schemas.openxmlformats.org/presentationml/2006/main">
  <p:tag name="KSO_WM_UNIT_TABLE_BEAUTIFY" val="smartTable{bd4031af-5653-4e90-8d8d-7da33a4d6f3b}"/>
</p:tagLst>
</file>

<file path=ppt/tags/tag5.xml><?xml version="1.0" encoding="utf-8"?>
<p:tagLst xmlns:p="http://schemas.openxmlformats.org/presentationml/2006/main">
  <p:tag name="KSO_WM_UNIT_TABLE_BEAUTIFY" val="smartTable{c62b06a5-28df-4861-99ef-352dfd0ceff5}"/>
</p:tagLst>
</file>

<file path=ppt/tags/tag50.xml><?xml version="1.0" encoding="utf-8"?>
<p:tagLst xmlns:p="http://schemas.openxmlformats.org/presentationml/2006/main">
  <p:tag name="KSO_WM_UNIT_TABLE_BEAUTIFY" val="smartTable{a772e094-4ed2-42f0-a35a-bbb4d4fab4bb}"/>
</p:tagLst>
</file>

<file path=ppt/tags/tag51.xml><?xml version="1.0" encoding="utf-8"?>
<p:tagLst xmlns:p="http://schemas.openxmlformats.org/presentationml/2006/main">
  <p:tag name="KSO_WM_UNIT_TABLE_BEAUTIFY" val="smartTable{bd4031af-5653-4e90-8d8d-7da33a4d6f3b}"/>
</p:tagLst>
</file>

<file path=ppt/tags/tag52.xml><?xml version="1.0" encoding="utf-8"?>
<p:tagLst xmlns:p="http://schemas.openxmlformats.org/presentationml/2006/main">
  <p:tag name="KSO_WM_UNIT_TABLE_BEAUTIFY" val="smartTable{bd4031af-5653-4e90-8d8d-7da33a4d6f3b}"/>
</p:tagLst>
</file>

<file path=ppt/tags/tag53.xml><?xml version="1.0" encoding="utf-8"?>
<p:tagLst xmlns:p="http://schemas.openxmlformats.org/presentationml/2006/main">
  <p:tag name="KSO_WM_UNIT_TABLE_BEAUTIFY" val="smartTable{a772e094-4ed2-42f0-a35a-bbb4d4fab4bb}"/>
</p:tagLst>
</file>

<file path=ppt/tags/tag6.xml><?xml version="1.0" encoding="utf-8"?>
<p:tagLst xmlns:p="http://schemas.openxmlformats.org/presentationml/2006/main">
  <p:tag name="KSO_WM_UNIT_TABLE_BEAUTIFY" val="smartTable{4e84384e-b7b2-46f7-bf6a-7bf4862c1fac}"/>
</p:tagLst>
</file>

<file path=ppt/tags/tag7.xml><?xml version="1.0" encoding="utf-8"?>
<p:tagLst xmlns:p="http://schemas.openxmlformats.org/presentationml/2006/main">
  <p:tag name="KSO_WM_UNIT_TABLE_BEAUTIFY" val="smartTable{c62b06a5-28df-4861-99ef-352dfd0ceff5}"/>
</p:tagLst>
</file>

<file path=ppt/tags/tag8.xml><?xml version="1.0" encoding="utf-8"?>
<p:tagLst xmlns:p="http://schemas.openxmlformats.org/presentationml/2006/main">
  <p:tag name="KSO_WM_UNIT_TABLE_BEAUTIFY" val="smartTable{4e84384e-b7b2-46f7-bf6a-7bf4862c1fac}"/>
</p:tagLst>
</file>

<file path=ppt/tags/tag9.xml><?xml version="1.0" encoding="utf-8"?>
<p:tagLst xmlns:p="http://schemas.openxmlformats.org/presentationml/2006/main">
  <p:tag name="KSO_WM_UNIT_TABLE_BEAUTIFY" val="smartTable{c62b06a5-28df-4861-99ef-352dfd0ceff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3569</Words>
  <Application>WPS 演示</Application>
  <PresentationFormat>宽屏</PresentationFormat>
  <Paragraphs>1375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方正大黑简体</vt:lpstr>
      <vt:lpstr>黑体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Lou,Lulu(HZOPTIMAX-楼潞璐)</dc:creator>
  <cp:lastModifiedBy>徐志翔</cp:lastModifiedBy>
  <cp:revision>70</cp:revision>
  <dcterms:created xsi:type="dcterms:W3CDTF">2021-08-07T06:29:00Z</dcterms:created>
  <dcterms:modified xsi:type="dcterms:W3CDTF">2021-08-27T02:18:36Z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64A33A1328084D5083940211178D0976</vt:lpwstr>
  </property>
  <property fmtid="{D5CDD505-2E9C-101B-9397-08002B2CF9AE}" pid="3" name="KSOProductBuildVer">
    <vt:lpwstr>2052-11.1.0.10700</vt:lpwstr>
  </property>
</Properties>
</file>